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DA59-6A1F-4F6F-8B2C-AD29C7182618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9F0F-AE78-4941-AA0B-63AA30644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6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DA59-6A1F-4F6F-8B2C-AD29C7182618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9F0F-AE78-4941-AA0B-63AA30644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DA59-6A1F-4F6F-8B2C-AD29C7182618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9F0F-AE78-4941-AA0B-63AA30644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4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DA59-6A1F-4F6F-8B2C-AD29C7182618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9F0F-AE78-4941-AA0B-63AA30644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29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DA59-6A1F-4F6F-8B2C-AD29C7182618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9F0F-AE78-4941-AA0B-63AA30644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01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DA59-6A1F-4F6F-8B2C-AD29C7182618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9F0F-AE78-4941-AA0B-63AA30644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95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DA59-6A1F-4F6F-8B2C-AD29C7182618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9F0F-AE78-4941-AA0B-63AA30644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0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DA59-6A1F-4F6F-8B2C-AD29C7182618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9F0F-AE78-4941-AA0B-63AA30644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64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DA59-6A1F-4F6F-8B2C-AD29C7182618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9F0F-AE78-4941-AA0B-63AA30644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28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DA59-6A1F-4F6F-8B2C-AD29C7182618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9F0F-AE78-4941-AA0B-63AA30644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1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DA59-6A1F-4F6F-8B2C-AD29C7182618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9F0F-AE78-4941-AA0B-63AA30644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2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5DA59-6A1F-4F6F-8B2C-AD29C7182618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F9F0F-AE78-4941-AA0B-63AA30644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7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58682" y="185531"/>
            <a:ext cx="3773352" cy="6506286"/>
            <a:chOff x="3965918" y="185531"/>
            <a:chExt cx="3773352" cy="65062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46" t="8889" r="13891" b="9565"/>
            <a:stretch/>
          </p:blipFill>
          <p:spPr>
            <a:xfrm>
              <a:off x="4187688" y="185531"/>
              <a:ext cx="2908520" cy="321307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068416" y="3398608"/>
              <a:ext cx="3670854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The staff and committee would like to thank all parents and carers for their support of our Mothers’ Day cake sales and raffle.  </a:t>
              </a:r>
            </a:p>
            <a:p>
              <a:endParaRPr lang="en-GB" sz="1600" dirty="0"/>
            </a:p>
            <a:p>
              <a:r>
                <a:rPr lang="en-GB" sz="1600" dirty="0"/>
                <a:t>We raised a fantastic £145 which we’ll use to enhance the learning experiences for the children.  </a:t>
              </a:r>
            </a:p>
            <a:p>
              <a:endParaRPr lang="en-GB" sz="1600" dirty="0"/>
            </a:p>
            <a:p>
              <a:r>
                <a:rPr lang="en-GB" sz="1600" dirty="0"/>
                <a:t>Thanks to everyone who baked, donated, and put their hands in their pockets to buy cakes and raffle tickets – we really value your continued contributions.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65918" y="185531"/>
              <a:ext cx="3773352" cy="65062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503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Rob</cp:lastModifiedBy>
  <cp:revision>3</cp:revision>
  <dcterms:created xsi:type="dcterms:W3CDTF">2017-03-22T14:01:51Z</dcterms:created>
  <dcterms:modified xsi:type="dcterms:W3CDTF">2017-03-22T14:05:33Z</dcterms:modified>
</cp:coreProperties>
</file>